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FF40307-369D-46F7-893C-C573BC08DCCF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C4FC044-307B-4328-AF9D-B680DBFF0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DEB112B-DA73-4329-803A-62B243440FEA}" type="datetimeFigureOut">
              <a:rPr/>
              <a:pPr>
                <a:defRPr/>
              </a:pPr>
              <a:t>1/18/2012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1C40759-EF4C-42FD-868F-9777AD47B72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655E4-A5C4-4EE7-B9B3-62202F0BB557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2CB39-BC35-4BA5-ABA6-3A3C31DC2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049B2E-9B70-4A0D-9DB1-A9029C245498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C200FCB-CDD0-4B9B-8720-2DAA462FE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8DE2C-0258-4C08-8A39-496C25C1A5B2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5D2F1-2CC5-471B-93CE-7E746138C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5909019-4A74-4557-81B8-CE989B7094B9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27B5AA-EF8E-4C5F-9765-6441CEFC6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AC31-0C9D-4475-8CD3-93262D88CC86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8C8AB-0F29-47A7-9EA2-534022CC1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A106F-846A-42E6-A5AF-881E91FE3C62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00DE-FE9D-422D-B641-99B075BC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76D8-9879-4888-BE9D-E88174E47A74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20168-94B3-434E-AD7E-B751A1A70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40C1A-D749-4594-8FD3-9A169A57FFAC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40338-5523-4864-ADBB-3B94310EE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A304B-CE9D-4AA2-B77C-BC4AFAE274E0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50E7C-3902-424F-A743-27F0FD421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D332BB-B56C-46DD-82D1-0C340BB956EA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BFC55F-26C2-495E-8A07-C0C79B9DD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0A60E99-CE46-4D7E-A03A-395C0E993B24}" type="datetimeFigureOut">
              <a:rPr lang="en-US"/>
              <a:pPr>
                <a:defRPr/>
              </a:pPr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5EB0900-6C8C-4B4D-BBA8-475476EE5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 </a:t>
            </a:r>
            <a:r>
              <a:rPr lang="en-US" dirty="0" err="1" smtClean="0"/>
              <a:t>Famille</a:t>
            </a:r>
            <a:r>
              <a:rPr lang="en-US" dirty="0" smtClean="0"/>
              <a:t> de Lexi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r>
              <a:rPr lang="en-US" smtClean="0"/>
              <a:t>By: Lexi Maher</a:t>
            </a:r>
          </a:p>
          <a:p>
            <a:r>
              <a:rPr lang="en-US" smtClean="0"/>
              <a:t>Janvier 13, 2012</a:t>
            </a:r>
          </a:p>
          <a:p>
            <a:endParaRPr lang="en-US" smtClean="0"/>
          </a:p>
        </p:txBody>
      </p:sp>
      <p:pic>
        <p:nvPicPr>
          <p:cNvPr id="14339" name="Picture 2" descr="C:\Users\User\Downloads\lexi60.jpg"/>
          <p:cNvPicPr>
            <a:picLocks noChangeAspect="1" noChangeArrowheads="1"/>
          </p:cNvPicPr>
          <p:nvPr/>
        </p:nvPicPr>
        <p:blipFill>
          <a:blip r:embed="rId2"/>
          <a:srcRect l="15414" r="15414"/>
          <a:stretch>
            <a:fillRect/>
          </a:stretch>
        </p:blipFill>
        <p:spPr bwMode="auto">
          <a:xfrm>
            <a:off x="3124200" y="3657600"/>
            <a:ext cx="306387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Lexi</a:t>
            </a:r>
            <a:endParaRPr lang="en-US" dirty="0"/>
          </a:p>
        </p:txBody>
      </p:sp>
      <p:sp>
        <p:nvSpPr>
          <p:cNvPr id="15362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Je m’appelle Lexi Maher. Je a 12 ans. J’aime ma famille, ils sont sympatique et amusant. Mon favori est mon cousines, Erin, Brendan, Justin, Max, et Sami. J’aime lacrosse et hockey. Je n’aime pas soccer et sciences.</a:t>
            </a:r>
          </a:p>
        </p:txBody>
      </p:sp>
      <p:pic>
        <p:nvPicPr>
          <p:cNvPr id="26627" name="Picture 3" descr="C:\Users\User\Downloads\lexi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8228" b="8228"/>
          <a:stretch>
            <a:fillRect/>
          </a:stretch>
        </p:blipFill>
        <p:spPr>
          <a:xfrm>
            <a:off x="685800" y="1066800"/>
            <a:ext cx="4206240" cy="420624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Bri</a:t>
            </a:r>
            <a:endParaRPr lang="en-US" dirty="0"/>
          </a:p>
        </p:txBody>
      </p:sp>
      <p:sp>
        <p:nvSpPr>
          <p:cNvPr id="16386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Elle s’appelle Bri. Elle est ma soeur. Bri est la fille de mes parents, Robin et Billy. Elle est sportive et amusant. Elle a yeux brune. Bri aime lacrosse et n’aime pas le film d’horreur. Elle a 16 ans.</a:t>
            </a:r>
          </a:p>
        </p:txBody>
      </p:sp>
      <p:pic>
        <p:nvPicPr>
          <p:cNvPr id="27650" name="Picture 2" descr="C:\Users\User\Downloads\lexi5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679" b="16679"/>
          <a:stretch>
            <a:fillRect/>
          </a:stretch>
        </p:blipFill>
        <p:spPr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robin</a:t>
            </a:r>
            <a:endParaRPr lang="en-US" dirty="0"/>
          </a:p>
        </p:txBody>
      </p:sp>
      <p:sp>
        <p:nvSpPr>
          <p:cNvPr id="17410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Elle s’appelle Robin. Robin est ma mere. Elle est la mere de ma soeur, Bri. Elle a cheveux brune. Ma mere est tres occupee. Elle aime le gateau et n’aime pas l’hiver. Elle a 48 ans.</a:t>
            </a:r>
          </a:p>
        </p:txBody>
      </p:sp>
      <p:pic>
        <p:nvPicPr>
          <p:cNvPr id="28675" name="Picture 3" descr="C:\Users\User\Pictures\Bri's Pictures\florida 2011\DSCN062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billy</a:t>
            </a:r>
            <a:endParaRPr lang="en-US" dirty="0"/>
          </a:p>
        </p:txBody>
      </p:sp>
      <p:sp>
        <p:nvSpPr>
          <p:cNvPr id="18434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Il s’appelle Billy. Il est mon pere. Il est le mari de ma mere. Il est sportif et beau. Il a cheveux brun. Mon pere aime le football americain et n’aime pas la plage. Il a 50 ans.</a:t>
            </a:r>
          </a:p>
        </p:txBody>
      </p:sp>
      <p:pic>
        <p:nvPicPr>
          <p:cNvPr id="29699" name="Picture 3" descr="C:\Users\User\Downloads\lexi2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128" b="16128"/>
          <a:stretch>
            <a:fillRect/>
          </a:stretch>
        </p:blipFill>
        <p:spPr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brendan</a:t>
            </a: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Il s’appelle Brendan. Il est mon cousin. Brendan est le neveu de ma mere. Il est sportif et intelligent. Il a yeux bleu. Brendan aime le Bruins et n’aime pas la pizza. Il a 9 ans</a:t>
            </a:r>
          </a:p>
        </p:txBody>
      </p:sp>
      <p:pic>
        <p:nvPicPr>
          <p:cNvPr id="30722" name="Picture 2" descr="C:\Users\User\Pictures\Bri's Pictures\grandmas\DSCN255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192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Trebuchet MS</vt:lpstr>
      <vt:lpstr>Arial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 de Lexi</dc:title>
  <dc:creator>User</dc:creator>
  <cp:lastModifiedBy>edill</cp:lastModifiedBy>
  <cp:revision>6</cp:revision>
  <dcterms:created xsi:type="dcterms:W3CDTF">2006-08-16T00:00:00Z</dcterms:created>
  <dcterms:modified xsi:type="dcterms:W3CDTF">2012-01-18T17:47:09Z</dcterms:modified>
</cp:coreProperties>
</file>